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345" r:id="rId163"/>
    <p:sldId id="343" r:id="rId164"/>
    <p:sldId id="344" r:id="rId1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6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25/05/20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6071</TotalTime>
  <Words>572</Words>
  <Application>Microsoft Macintosh PowerPoint</Application>
  <PresentationFormat>Widescreen</PresentationFormat>
  <Paragraphs>157</Paragraphs>
  <Slides>164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164</vt:i4>
      </vt:variant>
    </vt:vector>
  </HeadingPairs>
  <TitlesOfParts>
    <vt:vector size="168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Visualizzazzione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Lettura e scrittura di dati</vt:lpstr>
      <vt:lpstr>Processi esterni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mirko mucciarini</cp:lastModifiedBy>
  <cp:revision>71</cp:revision>
  <dcterms:created xsi:type="dcterms:W3CDTF">2020-05-20T16:20:08Z</dcterms:created>
  <dcterms:modified xsi:type="dcterms:W3CDTF">2020-05-25T13:18:44Z</dcterms:modified>
</cp:coreProperties>
</file>